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Sites (Traditional) - Architecture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Sites (Traditional)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Apps - Architecture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Apps - Summary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Part 3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Conference - Schedule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Conference - Itinerary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Conference - Announcements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High-Level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(cont.)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Sponsors
###
![height:550px](./images/conferences)
---
@@@ Topics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+ App Design - Other Things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Part 4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ProblemDetails @@@
@@@ Demo - ProblemReports (PdHelpers) @@@
# _class: details
### Demo - ProblemReports (PdHelpers)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Questions?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User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Grid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Solar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vs Mobile - High-level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vs Mobile - Tech Stack (.NET)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2024-09-28T12:12:09Z</dcterms:created>
  <dcterms:modified xsi:type="dcterms:W3CDTF">2024-09-28T12:12:09Z</dcterms:modified>
</cp:coreProperties>
</file>